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59" r:id="rId3"/>
    <p:sldId id="260" r:id="rId4"/>
    <p:sldId id="257" r:id="rId5"/>
    <p:sldId id="258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833" autoAdjust="0"/>
  </p:normalViewPr>
  <p:slideViewPr>
    <p:cSldViewPr>
      <p:cViewPr varScale="1">
        <p:scale>
          <a:sx n="67" d="100"/>
          <a:sy n="67" d="100"/>
        </p:scale>
        <p:origin x="-114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13</c:v>
                </c:pt>
                <c:pt idx="2">
                  <c:v>13</c:v>
                </c:pt>
                <c:pt idx="3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229760"/>
        <c:axId val="57468032"/>
      </c:barChart>
      <c:catAx>
        <c:axId val="1122297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57468032"/>
        <c:crosses val="autoZero"/>
        <c:auto val="1"/>
        <c:lblAlgn val="ctr"/>
        <c:lblOffset val="100"/>
        <c:noMultiLvlLbl val="0"/>
      </c:catAx>
      <c:valAx>
        <c:axId val="574680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2229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ЭУНХ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9</c:v>
                </c:pt>
                <c:pt idx="2">
                  <c:v>12</c:v>
                </c:pt>
                <c:pt idx="3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СН</c:v>
                </c:pt>
              </c:strCache>
            </c:strRef>
          </c:tx>
          <c:spPr>
            <a:solidFill>
              <a:srgbClr val="33CC33"/>
            </a:solid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4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94624"/>
        <c:axId val="6396160"/>
      </c:barChart>
      <c:catAx>
        <c:axId val="6394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396160"/>
        <c:crosses val="autoZero"/>
        <c:auto val="1"/>
        <c:lblAlgn val="ctr"/>
        <c:lblOffset val="100"/>
        <c:noMultiLvlLbl val="0"/>
      </c:catAx>
      <c:valAx>
        <c:axId val="6396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946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ОФО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ЗФО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</c:v>
                </c:pt>
                <c:pt idx="1">
                  <c:v>8</c:v>
                </c:pt>
                <c:pt idx="2">
                  <c:v>11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305664"/>
        <c:axId val="6307200"/>
        <c:axId val="0"/>
      </c:bar3DChart>
      <c:catAx>
        <c:axId val="6305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307200"/>
        <c:crosses val="autoZero"/>
        <c:auto val="1"/>
        <c:lblAlgn val="ctr"/>
        <c:lblOffset val="100"/>
        <c:noMultiLvlLbl val="0"/>
      </c:catAx>
      <c:valAx>
        <c:axId val="6307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05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71604938271603"/>
          <c:y val="2.8645833333333332E-2"/>
          <c:w val="0.52160493827160492"/>
          <c:h val="0.8802083333333333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bubble3D val="0"/>
            <c:spPr>
              <a:solidFill>
                <a:srgbClr val="00B0F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С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13B38-7848-4396-B329-D2A00160553F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ABC39-26F4-448F-B725-1FF142C4E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773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ABC39-26F4-448F-B725-1FF142C4EC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729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ABC39-26F4-448F-B725-1FF142C4EC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059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ABC39-26F4-448F-B725-1FF142C4EC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871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Краткий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Отчет по аспирантуре ФЭИ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52210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Численность аспирантов на 25.10.2018 г.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Подготовка научно-педагогических кадров в ФЭИ ведется в аспирантуре по 2 специальностям: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38.06.01 – Экономика и управление народным хозяйством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39.06.01 – Социальная структура, социальные институты и процессы</a:t>
            </a:r>
          </a:p>
          <a:p>
            <a:pPr marL="0" indent="0">
              <a:buNone/>
            </a:pPr>
            <a:r>
              <a:rPr lang="ru-RU" dirty="0" smtClean="0"/>
              <a:t>Всего обучается </a:t>
            </a:r>
            <a:r>
              <a:rPr lang="ru-RU" b="1" dirty="0" smtClean="0"/>
              <a:t>46 </a:t>
            </a:r>
            <a:r>
              <a:rPr lang="ru-RU" dirty="0" smtClean="0"/>
              <a:t>аспирантов, из них: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1 курс – 18 человек (ОФО – 4, ЗФО – 14)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2 курс – 13 человек (ОФО – 3, ЗФО – 10)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3 курс – 13 человек (ОФО – 5, ЗФО – 8)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4 курс – 2 человека ЗФО.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  <a:p>
            <a:pPr marL="0" indent="0">
              <a:buNone/>
            </a:pPr>
            <a:r>
              <a:rPr lang="ru-RU" sz="1900" dirty="0" smtClean="0"/>
              <a:t>В академическом отпуске по различным основаниям находится 6 </a:t>
            </a:r>
            <a:r>
              <a:rPr lang="ru-RU" sz="1900" dirty="0"/>
              <a:t>ч</a:t>
            </a:r>
            <a:r>
              <a:rPr lang="ru-RU" sz="1900" dirty="0" smtClean="0"/>
              <a:t>еловек.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15208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/>
              <a:t>Динамика численности обучающихся по подготовке кадров высшей квалификации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5891545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72270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Количество аспирантов, зачисленных на 1 курс</a:t>
            </a:r>
            <a:br>
              <a:rPr lang="ru-RU" sz="2800" b="1" dirty="0" smtClean="0"/>
            </a:br>
            <a:r>
              <a:rPr lang="ru-RU" sz="2800" b="1" dirty="0" smtClean="0"/>
              <a:t>2015-2018 гг.</a:t>
            </a:r>
            <a:endParaRPr lang="ru-RU" sz="28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671336"/>
              </p:ext>
            </p:extLst>
          </p:nvPr>
        </p:nvGraphicFramePr>
        <p:xfrm>
          <a:off x="457200" y="1600200"/>
          <a:ext cx="8229600" cy="4205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467544" y="580526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</a:rPr>
              <a:t>Рисунок 1 – Динамика численности аспирантов, зачисленных на первый год обучения, с 2015 по 2018 гг.</a:t>
            </a:r>
            <a:endParaRPr lang="ru-RU" sz="18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794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Количество аспирантов, зачисленных на 1 курс (очная и заочная формы обучения)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455990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8877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/>
              <a:t>Количество защит кандидатских диссертаций аспирантами ФЭИ в 2017 и 2018 гг. в общем количестве защит на диссертационном совете ДС 212.306.07 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618274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292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62</TotalTime>
  <Words>178</Words>
  <Application>Microsoft Office PowerPoint</Application>
  <PresentationFormat>Экран (4:3)</PresentationFormat>
  <Paragraphs>20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Ясность</vt:lpstr>
      <vt:lpstr>Краткий Отчет по аспирантуре ФЭИ</vt:lpstr>
      <vt:lpstr>Численность аспирантов на 25.10.2018 г.</vt:lpstr>
      <vt:lpstr>Динамика численности обучающихся по подготовке кадров высшей квалификации</vt:lpstr>
      <vt:lpstr>Количество аспирантов, зачисленных на 1 курс 2015-2018 гг.</vt:lpstr>
      <vt:lpstr>Количество аспирантов, зачисленных на 1 курс (очная и заочная формы обучения)</vt:lpstr>
      <vt:lpstr>Количество защит кандидатских диссертаций аспирантами ФЭИ в 2017 и 2018 гг. в общем количестве защит на диссертационном совете ДС 212.306.07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810_6</dc:creator>
  <cp:lastModifiedBy>810_6</cp:lastModifiedBy>
  <cp:revision>9</cp:revision>
  <dcterms:created xsi:type="dcterms:W3CDTF">2018-10-25T00:49:38Z</dcterms:created>
  <dcterms:modified xsi:type="dcterms:W3CDTF">2019-03-11T04:23:14Z</dcterms:modified>
</cp:coreProperties>
</file>